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7" r:id="rId3"/>
    <p:sldId id="271" r:id="rId4"/>
    <p:sldId id="279" r:id="rId5"/>
    <p:sldId id="273" r:id="rId6"/>
    <p:sldId id="265" r:id="rId7"/>
    <p:sldId id="280" r:id="rId8"/>
    <p:sldId id="274" r:id="rId9"/>
    <p:sldId id="276" r:id="rId10"/>
    <p:sldId id="275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8BD0-6F40-4CFA-B7C4-93374399B33A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43811-E977-453A-9A8C-13FC14F54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B28E-C5AC-4D73-B206-466BA8EE6D7D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7834-619B-4A3B-BA58-393BAE5CD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2B37-21E7-4C4B-B294-8C4AA83826E0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FBDE-F578-4161-AA95-14A81C9AA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B307-BAA9-4C7E-A666-0A4778B6646A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252A-1D11-449E-A9A7-53BD84B0F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65F9-6B1D-44F3-AC04-45B8C09F0AD2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3CFE-A2F9-4BF5-9405-28A2DD434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9D72-6F1C-4B5B-9D78-B7F35D91F54F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CCE9-4BF9-443B-AD2D-00B01FD37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1462-6851-4F93-9310-E2EE9385BED0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1236-EABF-4166-B8A3-199662DDB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E1B9-3392-4F92-84B2-36864B263EAA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1CF9-C582-4ED3-9963-F9BD215D5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E6C6-5C62-47DD-88B3-076CB5C3B4A0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D2A7-A9FA-4EE8-85A4-1AB07B79F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597E-A83C-4363-BCD4-7E4C900CD745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7C24-526F-497F-9889-52D7013D4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6940-AE5F-4F7C-84A1-BD283BD45D7B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5AC2-1189-4D19-8D25-A9A494377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4E55A1-1C63-4358-8D5F-DAE7E1D300C1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1B1D4B-C7C6-444D-B52E-31686DFB9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dirty="0" smtClean="0">
                <a:latin typeface="+mn-lt"/>
                <a:ea typeface="Batang" pitchFamily="18" charset="-127"/>
                <a:cs typeface="Arial" pitchFamily="34" charset="0"/>
              </a:rPr>
              <a:t>1. We are helplessly lost without Christ</a:t>
            </a:r>
            <a:endParaRPr lang="en-US" dirty="0">
              <a:latin typeface="+mn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742950" indent="-742950" algn="l">
              <a:buAutoNum type="alphaLcPeriod"/>
            </a:pPr>
            <a:r>
              <a:rPr lang="en-US" sz="4400" dirty="0" smtClean="0"/>
              <a:t>Powerless</a:t>
            </a:r>
          </a:p>
          <a:p>
            <a:pPr marL="742950" indent="-742950" algn="l">
              <a:buAutoNum type="alphaLcPeriod"/>
            </a:pPr>
            <a:r>
              <a:rPr lang="en-US" sz="4400" dirty="0" err="1" smtClean="0"/>
              <a:t>UnGodly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2. God's demonstration of Love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514350" indent="-514350" algn="l">
              <a:buAutoNum type="alphaLcPeriod"/>
            </a:pPr>
            <a:r>
              <a:rPr lang="en-US" dirty="0" smtClean="0"/>
              <a:t>Not just heroic </a:t>
            </a:r>
            <a:r>
              <a:rPr lang="en-US" dirty="0" smtClean="0"/>
              <a:t>actions</a:t>
            </a:r>
            <a:r>
              <a:rPr lang="en-US" dirty="0" smtClean="0"/>
              <a:t>...</a:t>
            </a:r>
          </a:p>
          <a:p>
            <a:pPr marL="514350" indent="-514350" algn="l">
              <a:buAutoNum type="alphaLcPeriod"/>
            </a:pPr>
            <a:r>
              <a:rPr lang="en-US" dirty="0" smtClean="0"/>
              <a:t>Sacrificial </a:t>
            </a:r>
            <a:r>
              <a:rPr lang="en-US" dirty="0" smtClean="0"/>
              <a:t>Love...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3. Reconciled to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514350" indent="-514350" algn="l">
              <a:buAutoNum type="alphaLcPeriod"/>
            </a:pPr>
            <a:r>
              <a:rPr lang="en-US" dirty="0" smtClean="0"/>
              <a:t>Justified </a:t>
            </a:r>
            <a:r>
              <a:rPr lang="en-US" dirty="0" smtClean="0"/>
              <a:t>by his </a:t>
            </a:r>
            <a:r>
              <a:rPr lang="en-US" dirty="0" smtClean="0"/>
              <a:t>blood</a:t>
            </a:r>
          </a:p>
          <a:p>
            <a:pPr marL="514350" indent="-514350" algn="l">
              <a:buAutoNum type="alphaLcPeriod"/>
            </a:pPr>
            <a:r>
              <a:rPr lang="en-US" dirty="0" smtClean="0"/>
              <a:t>Saved </a:t>
            </a:r>
            <a:r>
              <a:rPr lang="en-US" dirty="0" smtClean="0"/>
              <a:t>from wrath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36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MS PGothic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1. We are helplessly lost without Christ</vt:lpstr>
      <vt:lpstr>2. God's demonstration of Love</vt:lpstr>
      <vt:lpstr>3. Reconciled to God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user</cp:lastModifiedBy>
  <cp:revision>65</cp:revision>
  <dcterms:created xsi:type="dcterms:W3CDTF">2012-12-17T21:57:22Z</dcterms:created>
  <dcterms:modified xsi:type="dcterms:W3CDTF">2015-03-22T12:12:42Z</dcterms:modified>
</cp:coreProperties>
</file>