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589F-BECB-4D58-AF0B-E65D3F7661D7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65FF-71C5-4130-8F70-9B609BA4C05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589F-BECB-4D58-AF0B-E65D3F7661D7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65FF-71C5-4130-8F70-9B609BA4C0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589F-BECB-4D58-AF0B-E65D3F7661D7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65FF-71C5-4130-8F70-9B609BA4C0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589F-BECB-4D58-AF0B-E65D3F7661D7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65FF-71C5-4130-8F70-9B609BA4C0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589F-BECB-4D58-AF0B-E65D3F7661D7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65FF-71C5-4130-8F70-9B609BA4C05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589F-BECB-4D58-AF0B-E65D3F7661D7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65FF-71C5-4130-8F70-9B609BA4C0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589F-BECB-4D58-AF0B-E65D3F7661D7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65FF-71C5-4130-8F70-9B609BA4C0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589F-BECB-4D58-AF0B-E65D3F7661D7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65FF-71C5-4130-8F70-9B609BA4C0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589F-BECB-4D58-AF0B-E65D3F7661D7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65FF-71C5-4130-8F70-9B609BA4C0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4589F-BECB-4D58-AF0B-E65D3F7661D7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65FF-71C5-4130-8F70-9B609BA4C05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2A4589F-BECB-4D58-AF0B-E65D3F7661D7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A8265FF-71C5-4130-8F70-9B609BA4C05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2A4589F-BECB-4D58-AF0B-E65D3F7661D7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A8265FF-71C5-4130-8F70-9B609BA4C0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#My Temporary Grave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 Thessalonians 4:13-18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490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The Hope of Resurrection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b="1" dirty="0">
                <a:latin typeface="Informal Roman"/>
                <a:ea typeface="Calibri"/>
                <a:cs typeface="Times New Roman"/>
              </a:rPr>
              <a:t>Christ will wake up the sleeper!</a:t>
            </a:r>
            <a:endParaRPr lang="en-US" sz="4800" dirty="0">
              <a:latin typeface="Calibri"/>
              <a:ea typeface="Calibri"/>
              <a:cs typeface="Times New Roman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3581400"/>
            <a:ext cx="3664262" cy="24384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76195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Going to Heaven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b="1" dirty="0">
                <a:latin typeface="Informal Roman"/>
                <a:ea typeface="Calibri"/>
                <a:cs typeface="Times New Roman"/>
              </a:rPr>
              <a:t>While the body rests the soul is with God!</a:t>
            </a:r>
            <a:endParaRPr lang="en-US" sz="3600" dirty="0">
              <a:latin typeface="Calibri"/>
              <a:ea typeface="Calibri"/>
              <a:cs typeface="Times New Roman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3048000"/>
            <a:ext cx="2552700" cy="330690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889478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The Rapture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Informal Roman"/>
                <a:ea typeface="Calibri"/>
                <a:cs typeface="Times New Roman"/>
              </a:rPr>
              <a:t>God will reunite the Body and </a:t>
            </a:r>
            <a:r>
              <a:rPr lang="en-US" sz="4000" b="1" dirty="0" smtClean="0">
                <a:latin typeface="Informal Roman"/>
                <a:ea typeface="Calibri"/>
                <a:cs typeface="Times New Roman"/>
              </a:rPr>
              <a:t>Soul!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276601"/>
            <a:ext cx="4111588" cy="2743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521142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Encourage one another with this!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dirty="0" smtClean="0">
                <a:latin typeface="Informal Roman" panose="030604020304060B0204" pitchFamily="66" charset="0"/>
              </a:rPr>
              <a:t>#</a:t>
            </a:r>
            <a:r>
              <a:rPr lang="en-US" sz="4400" b="1" dirty="0">
                <a:latin typeface="Informal Roman"/>
                <a:ea typeface="Calibri"/>
                <a:cs typeface="Times New Roman"/>
              </a:rPr>
              <a:t> Share </a:t>
            </a:r>
            <a:r>
              <a:rPr lang="en-US" sz="4400" b="1" dirty="0" smtClean="0">
                <a:latin typeface="Informal Roman"/>
                <a:ea typeface="Calibri"/>
                <a:cs typeface="Times New Roman"/>
              </a:rPr>
              <a:t>this!  </a:t>
            </a:r>
            <a:endParaRPr lang="en-US" sz="4400" dirty="0">
              <a:latin typeface="Calibri"/>
              <a:ea typeface="Calibri"/>
              <a:cs typeface="Times New Roman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966815"/>
            <a:ext cx="3009900" cy="351155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6627570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42</TotalTime>
  <Words>59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Module</vt:lpstr>
      <vt:lpstr>#My Temporary Grave</vt:lpstr>
      <vt:lpstr>1. The Hope of Resurrection</vt:lpstr>
      <vt:lpstr>2. Going to Heaven</vt:lpstr>
      <vt:lpstr>3. The Rapture</vt:lpstr>
      <vt:lpstr>4. Encourage one another with this!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Temporary Grave</dc:title>
  <dc:creator>Bethany Friends Church</dc:creator>
  <cp:lastModifiedBy>Bethany Friends Church</cp:lastModifiedBy>
  <cp:revision>4</cp:revision>
  <dcterms:created xsi:type="dcterms:W3CDTF">2014-10-04T15:11:46Z</dcterms:created>
  <dcterms:modified xsi:type="dcterms:W3CDTF">2014-10-04T15:54:41Z</dcterms:modified>
</cp:coreProperties>
</file>