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7D41-CBF4-451C-A500-5E3F9D149C46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2D3E-1018-47AB-A5D5-D6521A38F19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7D41-CBF4-451C-A500-5E3F9D149C46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2D3E-1018-47AB-A5D5-D6521A38F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7D41-CBF4-451C-A500-5E3F9D149C46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2D3E-1018-47AB-A5D5-D6521A38F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7D41-CBF4-451C-A500-5E3F9D149C46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2D3E-1018-47AB-A5D5-D6521A38F19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7D41-CBF4-451C-A500-5E3F9D149C46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2D3E-1018-47AB-A5D5-D6521A38F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7D41-CBF4-451C-A500-5E3F9D149C46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2D3E-1018-47AB-A5D5-D6521A38F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7D41-CBF4-451C-A500-5E3F9D149C46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2D3E-1018-47AB-A5D5-D6521A38F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7D41-CBF4-451C-A500-5E3F9D149C46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2D3E-1018-47AB-A5D5-D6521A38F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7D41-CBF4-451C-A500-5E3F9D149C46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2D3E-1018-47AB-A5D5-D6521A38F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7D41-CBF4-451C-A500-5E3F9D149C46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2D3E-1018-47AB-A5D5-D6521A38F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7D41-CBF4-451C-A500-5E3F9D149C46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2D3E-1018-47AB-A5D5-D6521A38F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0A27D41-CBF4-451C-A500-5E3F9D149C46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C3CA2D3E-1018-47AB-A5D5-D6521A38F19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Work of Faith, Labor of Love, Endurance of Hope</a:t>
            </a:r>
          </a:p>
          <a:p>
            <a:r>
              <a:rPr lang="en-US" sz="3600" dirty="0" smtClean="0"/>
              <a:t>1 Thessalonians 1:3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NOOBS, AMATURES, and TOTS</a:t>
            </a:r>
            <a:endParaRPr lang="en-US" sz="6000" dirty="0"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03760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of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Apprenticeships</a:t>
            </a:r>
          </a:p>
          <a:p>
            <a:r>
              <a:rPr lang="en-US" sz="3600" dirty="0" smtClean="0"/>
              <a:t>Discipleship</a:t>
            </a:r>
          </a:p>
          <a:p>
            <a:r>
              <a:rPr lang="en-US" sz="3600" dirty="0" err="1" smtClean="0"/>
              <a:t>Alongsiders</a:t>
            </a:r>
            <a:endParaRPr lang="en-US" sz="3600" dirty="0" smtClean="0"/>
          </a:p>
          <a:p>
            <a:r>
              <a:rPr lang="en-US" sz="3600" dirty="0" smtClean="0"/>
              <a:t>Work produced by Faith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255871"/>
            <a:ext cx="3276600" cy="23960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43014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of Love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Amateur</a:t>
            </a:r>
          </a:p>
          <a:p>
            <a:r>
              <a:rPr lang="en-US" sz="3600" dirty="0" smtClean="0"/>
              <a:t>Ground breakers</a:t>
            </a:r>
          </a:p>
          <a:p>
            <a:r>
              <a:rPr lang="en-US" sz="3600" dirty="0" smtClean="0"/>
              <a:t>“You must go forward</a:t>
            </a:r>
          </a:p>
          <a:p>
            <a:r>
              <a:rPr lang="en-US" sz="3600" dirty="0" smtClean="0"/>
              <a:t> on Your knees” --- Hudson Taylor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838199"/>
            <a:ext cx="2362200" cy="2971341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99295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Patience of Hope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600" dirty="0" smtClean="0"/>
              <a:t>Postman-like tenacity</a:t>
            </a:r>
          </a:p>
          <a:p>
            <a:r>
              <a:rPr lang="en-US" sz="3600" dirty="0" smtClean="0"/>
              <a:t>The Hope Factor – God is Watching</a:t>
            </a:r>
          </a:p>
          <a:p>
            <a:r>
              <a:rPr lang="en-US" sz="3600" dirty="0" smtClean="0"/>
              <a:t>Perspective 1:  God is evaluating </a:t>
            </a:r>
          </a:p>
          <a:p>
            <a:r>
              <a:rPr lang="en-US" sz="3600" dirty="0" smtClean="0"/>
              <a:t>Perspective 2: God is looking after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FilmGrain grainSize="41"/>
                    </a14:imgEffect>
                    <a14:imgEffect>
                      <a14:colorTemperature colorTemp="8800"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81000"/>
            <a:ext cx="2867025" cy="19930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848144555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67</TotalTime>
  <Words>75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Horizon</vt:lpstr>
      <vt:lpstr>NOOBS, AMATURES, and TOTS</vt:lpstr>
      <vt:lpstr>Work of Faith</vt:lpstr>
      <vt:lpstr>Labor of Love</vt:lpstr>
      <vt:lpstr>Patience of Hope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Bethany Friends Church</dc:creator>
  <cp:lastModifiedBy>Bethany Friends Church</cp:lastModifiedBy>
  <cp:revision>5</cp:revision>
  <dcterms:created xsi:type="dcterms:W3CDTF">2014-08-30T15:07:08Z</dcterms:created>
  <dcterms:modified xsi:type="dcterms:W3CDTF">2014-08-30T16:14:26Z</dcterms:modified>
</cp:coreProperties>
</file>