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8D23888-2E1E-4979-A596-CB50A8613151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11F3EC7-AB27-4D3C-B669-6FD53A214BE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133600"/>
            <a:ext cx="2590800" cy="15971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New</a:t>
            </a:r>
            <a:b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fresh</a:t>
            </a:r>
            <a:b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store</a:t>
            </a:r>
            <a:endParaRPr lang="en-US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rgbClr val="FFC000"/>
                  </a:solidFill>
                </a:ln>
                <a:solidFill>
                  <a:srgbClr val="FF33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Ezekiel 36:25-27</a:t>
            </a:r>
            <a:endParaRPr lang="en-US" sz="6000" dirty="0">
              <a:ln>
                <a:solidFill>
                  <a:srgbClr val="FFC000"/>
                </a:solidFill>
              </a:ln>
              <a:solidFill>
                <a:srgbClr val="FF33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209800"/>
            <a:ext cx="2133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</a:t>
            </a:r>
            <a:endParaRPr lang="en-US" sz="9600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244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Ezekiel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36:25-27 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25 </a:t>
            </a:r>
            <a:r>
              <a:rPr lang="en-US" sz="3200" dirty="0">
                <a:ln>
                  <a:solidFill>
                    <a:schemeClr val="bg1"/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 will sprinkle clean water on you, and you will be clean; I will cleanse you from all your impurities and from all your idols. 26 I will give you a new heart and put a new spirit in you; I will remove from you your heart of stone and give you a heart of flesh. 27 And I will put my Spirit in you and move you to follow my decrees and be careful to keep my laws.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7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Refresh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 will sprinkle clean water on you, and you will be clean; I will cleanse you from all your impurities and from all your idols.</a:t>
            </a:r>
          </a:p>
        </p:txBody>
      </p:sp>
    </p:spTree>
    <p:extLst>
      <p:ext uri="{BB962C8B-B14F-4D97-AF65-F5344CB8AC3E}">
        <p14:creationId xmlns:p14="http://schemas.microsoft.com/office/powerpoint/2010/main" val="156226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Renew</a:t>
            </a:r>
            <a:endParaRPr lang="en-US" sz="8000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 will </a:t>
            </a:r>
            <a:r>
              <a:rPr lang="en-US" sz="48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give you a new heart and put a new spirit in you; I will remove from you your heart of stone and give you a heart of flesh.</a:t>
            </a:r>
          </a:p>
        </p:txBody>
      </p:sp>
    </p:spTree>
    <p:extLst>
      <p:ext uri="{BB962C8B-B14F-4D97-AF65-F5344CB8AC3E}">
        <p14:creationId xmlns:p14="http://schemas.microsoft.com/office/powerpoint/2010/main" val="221156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Restore</a:t>
            </a:r>
            <a:endParaRPr lang="en-US" sz="8000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And </a:t>
            </a:r>
            <a:r>
              <a:rPr lang="en-US" sz="48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 will put my Spirit in you and move you to follow my decrees and be careful to keep my laws.</a:t>
            </a:r>
          </a:p>
        </p:txBody>
      </p:sp>
    </p:spTree>
    <p:extLst>
      <p:ext uri="{BB962C8B-B14F-4D97-AF65-F5344CB8AC3E}">
        <p14:creationId xmlns:p14="http://schemas.microsoft.com/office/powerpoint/2010/main" val="2211560815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57</TotalTime>
  <Words>178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Thatch</vt:lpstr>
      <vt:lpstr>New fresh store</vt:lpstr>
      <vt:lpstr>Ezekiel 36:25-27 </vt:lpstr>
      <vt:lpstr>Refresh</vt:lpstr>
      <vt:lpstr>Renew</vt:lpstr>
      <vt:lpstr>Restore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Bethany Friends Church</dc:creator>
  <cp:lastModifiedBy>Bethany Friends Church</cp:lastModifiedBy>
  <cp:revision>4</cp:revision>
  <dcterms:created xsi:type="dcterms:W3CDTF">2014-08-02T14:41:40Z</dcterms:created>
  <dcterms:modified xsi:type="dcterms:W3CDTF">2014-08-02T15:39:07Z</dcterms:modified>
</cp:coreProperties>
</file>