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60C8-04FA-4B7E-9225-91ED16C9916A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573-E28E-464E-99B3-5E48823AE3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60C8-04FA-4B7E-9225-91ED16C9916A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573-E28E-464E-99B3-5E48823AE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60C8-04FA-4B7E-9225-91ED16C9916A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573-E28E-464E-99B3-5E48823AE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60C8-04FA-4B7E-9225-91ED16C9916A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573-E28E-464E-99B3-5E48823AE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60C8-04FA-4B7E-9225-91ED16C9916A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573-E28E-464E-99B3-5E48823AE3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60C8-04FA-4B7E-9225-91ED16C9916A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573-E28E-464E-99B3-5E48823AE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60C8-04FA-4B7E-9225-91ED16C9916A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573-E28E-464E-99B3-5E48823AE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60C8-04FA-4B7E-9225-91ED16C9916A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573-E28E-464E-99B3-5E48823AE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60C8-04FA-4B7E-9225-91ED16C9916A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573-E28E-464E-99B3-5E48823AE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60C8-04FA-4B7E-9225-91ED16C9916A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573-E28E-464E-99B3-5E48823AE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60C8-04FA-4B7E-9225-91ED16C9916A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C1A573-E28E-464E-99B3-5E48823AE3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9360C8-04FA-4B7E-9225-91ED16C9916A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C1A573-E28E-464E-99B3-5E48823AE33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big is your Basket?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Thoughts from the book of Matthew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0091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Matthew 14-15 (15:37)</a:t>
            </a:r>
            <a:endParaRPr lang="en-US" sz="2800" dirty="0"/>
          </a:p>
        </p:txBody>
      </p:sp>
      <p:pic>
        <p:nvPicPr>
          <p:cNvPr id="4" name="Content Placeholder 3" descr="Bask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307431"/>
            <a:ext cx="3810000" cy="36449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14:22-36</a:t>
            </a:r>
            <a:endParaRPr lang="en-US" dirty="0"/>
          </a:p>
        </p:txBody>
      </p:sp>
      <p:pic>
        <p:nvPicPr>
          <p:cNvPr id="4" name="Content Placeholder 3" descr="peter-walk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209800"/>
            <a:ext cx="7772400" cy="37719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Isolation from Jesus leads to Fear</a:t>
            </a:r>
            <a:endParaRPr lang="en-US" dirty="0"/>
          </a:p>
        </p:txBody>
      </p:sp>
      <p:pic>
        <p:nvPicPr>
          <p:cNvPr id="4" name="Content Placeholder 3" descr="peter-walks detai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057400"/>
            <a:ext cx="6629400" cy="321720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09800" y="5486400"/>
            <a:ext cx="6629400" cy="899315"/>
          </a:xfrm>
        </p:spPr>
        <p:txBody>
          <a:bodyPr/>
          <a:lstStyle/>
          <a:p>
            <a:r>
              <a:rPr lang="en-US" dirty="0" smtClean="0"/>
              <a:t>Take courage! It is I. Don’t be afraid. V.27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Risk</a:t>
            </a:r>
            <a:endParaRPr lang="en-US" dirty="0"/>
          </a:p>
        </p:txBody>
      </p:sp>
      <p:pic>
        <p:nvPicPr>
          <p:cNvPr id="4" name="Content Placeholder 3" descr="Peter in the wa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1143000"/>
            <a:ext cx="3581399" cy="447229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worshiped Jesus</a:t>
            </a:r>
            <a:endParaRPr lang="en-US" dirty="0"/>
          </a:p>
        </p:txBody>
      </p:sp>
      <p:pic>
        <p:nvPicPr>
          <p:cNvPr id="5" name="Content Placeholder 4" descr="jesus-bo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163454"/>
            <a:ext cx="7239000" cy="415134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big is your Basket?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Thoughts from the book of Matthew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55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How big is your Basket?</vt:lpstr>
      <vt:lpstr>Matthew 14-15 (15:37)</vt:lpstr>
      <vt:lpstr>Matthew 14:22-36</vt:lpstr>
      <vt:lpstr>Isolation from Jesus leads to Fear</vt:lpstr>
      <vt:lpstr>Take a Risk</vt:lpstr>
      <vt:lpstr>They worshiped Jesus</vt:lpstr>
      <vt:lpstr>How big is your Basket?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big is your Basket?</dc:title>
  <dc:creator>user</dc:creator>
  <cp:lastModifiedBy>user</cp:lastModifiedBy>
  <cp:revision>5</cp:revision>
  <dcterms:created xsi:type="dcterms:W3CDTF">2014-01-26T12:29:32Z</dcterms:created>
  <dcterms:modified xsi:type="dcterms:W3CDTF">2014-01-26T13:16:43Z</dcterms:modified>
</cp:coreProperties>
</file>