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D1F835-5CB2-4584-AAFF-3880C64F6AC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21C760-7DB2-43D7-AAD8-5E1FCD68A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 to Arms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9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C:\Users\bethany\AppData\Local\Microsoft\Windows\Temporary Internet Files\Content.IE5\DD5S56YM\MC9000562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468880"/>
            <a:ext cx="2651760" cy="33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5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ethany\AppData\Local\Microsoft\Windows\Temporary Internet Files\Content.IE5\X0MZ7MAF\MC9000367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560320"/>
            <a:ext cx="4232894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3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Blessing</a:t>
            </a:r>
            <a:endParaRPr lang="en-US" dirty="0"/>
          </a:p>
        </p:txBody>
      </p:sp>
      <p:pic>
        <p:nvPicPr>
          <p:cNvPr id="3074" name="Picture 2" descr="C:\Users\bethany\AppData\Local\Microsoft\Windows\Temporary Internet Files\Content.IE5\DD5S56YM\MC90005839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08" y="2438400"/>
            <a:ext cx="411138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32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</TotalTime>
  <Words>11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Call to Arms </vt:lpstr>
      <vt:lpstr>The Judgment</vt:lpstr>
      <vt:lpstr>THE REVOLUTION</vt:lpstr>
      <vt:lpstr>The Blessing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to Arms</dc:title>
  <dc:creator>Bethany Friends Church</dc:creator>
  <cp:lastModifiedBy>bethany</cp:lastModifiedBy>
  <cp:revision>5</cp:revision>
  <dcterms:created xsi:type="dcterms:W3CDTF">2014-01-04T22:03:09Z</dcterms:created>
  <dcterms:modified xsi:type="dcterms:W3CDTF">2014-01-05T14:47:22Z</dcterms:modified>
</cp:coreProperties>
</file>