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F44156-1776-4EA9-8B9D-13818FED662F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EAE9D06-24D8-4FC2-9132-CAB4405903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44156-1776-4EA9-8B9D-13818FED662F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AE9D06-24D8-4FC2-9132-CAB440590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3F44156-1776-4EA9-8B9D-13818FED662F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AE9D06-24D8-4FC2-9132-CAB440590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44156-1776-4EA9-8B9D-13818FED662F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AE9D06-24D8-4FC2-9132-CAB440590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F44156-1776-4EA9-8B9D-13818FED662F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EAE9D06-24D8-4FC2-9132-CAB4405903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44156-1776-4EA9-8B9D-13818FED662F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AE9D06-24D8-4FC2-9132-CAB440590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44156-1776-4EA9-8B9D-13818FED662F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AE9D06-24D8-4FC2-9132-CAB440590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44156-1776-4EA9-8B9D-13818FED662F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AE9D06-24D8-4FC2-9132-CAB440590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F44156-1776-4EA9-8B9D-13818FED662F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AE9D06-24D8-4FC2-9132-CAB440590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44156-1776-4EA9-8B9D-13818FED662F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AE9D06-24D8-4FC2-9132-CAB440590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44156-1776-4EA9-8B9D-13818FED662F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AE9D06-24D8-4FC2-9132-CAB4405903D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3F44156-1776-4EA9-8B9D-13818FED662F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EAE9D06-24D8-4FC2-9132-CAB4405903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Need to Seek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Joel 1:13-15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to Seek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baseline="30000" dirty="0" smtClean="0"/>
              <a:t>Joel 1:13</a:t>
            </a:r>
            <a:r>
              <a:rPr lang="en-US" dirty="0" smtClean="0"/>
              <a:t> Put on sackcloth,</a:t>
            </a:r>
            <a:r>
              <a:rPr lang="en-US" baseline="30000" dirty="0" smtClean="0"/>
              <a:t> </a:t>
            </a:r>
            <a:r>
              <a:rPr lang="en-US" dirty="0" smtClean="0"/>
              <a:t>O </a:t>
            </a:r>
            <a:r>
              <a:rPr lang="en-US" dirty="0" smtClean="0"/>
              <a:t>priests, and mourn; wail, you who minister</a:t>
            </a:r>
            <a:r>
              <a:rPr lang="en-US" baseline="30000" dirty="0" smtClean="0"/>
              <a:t> </a:t>
            </a:r>
            <a:r>
              <a:rPr lang="en-US" dirty="0" smtClean="0"/>
              <a:t>before </a:t>
            </a:r>
            <a:r>
              <a:rPr lang="en-US" dirty="0" smtClean="0"/>
              <a:t>the altar. Come, spend the night in sackcloth, you who minister before my God; for the grain offerings and drink offerings</a:t>
            </a:r>
            <a:r>
              <a:rPr lang="en-US" baseline="30000" dirty="0" smtClean="0"/>
              <a:t> </a:t>
            </a:r>
            <a:r>
              <a:rPr lang="en-US" dirty="0" smtClean="0"/>
              <a:t>are </a:t>
            </a:r>
            <a:r>
              <a:rPr lang="en-US" dirty="0" smtClean="0"/>
              <a:t>withheld from the house of your God. </a:t>
            </a:r>
            <a:r>
              <a:rPr lang="en-US" baseline="30000" dirty="0" smtClean="0"/>
              <a:t>14</a:t>
            </a:r>
            <a:r>
              <a:rPr lang="en-US" dirty="0" smtClean="0"/>
              <a:t> </a:t>
            </a:r>
            <a:r>
              <a:rPr lang="en-US" dirty="0" smtClean="0"/>
              <a:t>Declare a holy fast;</a:t>
            </a:r>
            <a:r>
              <a:rPr lang="en-US" baseline="30000" dirty="0" smtClean="0"/>
              <a:t> </a:t>
            </a:r>
            <a:r>
              <a:rPr lang="en-US" dirty="0" smtClean="0"/>
              <a:t>call </a:t>
            </a:r>
            <a:r>
              <a:rPr lang="en-US" dirty="0" smtClean="0"/>
              <a:t>a sacred assembly. Summon the elders and all who live in the land</a:t>
            </a:r>
            <a:r>
              <a:rPr lang="en-US" baseline="30000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the house of the LORD your God, and cry out</a:t>
            </a:r>
            <a:r>
              <a:rPr lang="en-US" baseline="30000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the LORD.</a:t>
            </a:r>
            <a:r>
              <a:rPr lang="en-US" baseline="30000" dirty="0" smtClean="0"/>
              <a:t> </a:t>
            </a:r>
            <a:r>
              <a:rPr lang="en-US" baseline="30000" dirty="0" smtClean="0"/>
              <a:t> </a:t>
            </a:r>
            <a:r>
              <a:rPr lang="en-US" dirty="0" smtClean="0"/>
              <a:t> </a:t>
            </a:r>
            <a:r>
              <a:rPr lang="en-US" baseline="30000" dirty="0" smtClean="0"/>
              <a:t>15</a:t>
            </a:r>
            <a:r>
              <a:rPr lang="en-US" dirty="0" smtClean="0"/>
              <a:t> </a:t>
            </a:r>
            <a:r>
              <a:rPr lang="en-US" dirty="0" smtClean="0"/>
              <a:t>Alas for that</a:t>
            </a:r>
            <a:r>
              <a:rPr lang="en-US" baseline="30000" dirty="0" smtClean="0"/>
              <a:t> </a:t>
            </a:r>
            <a:r>
              <a:rPr lang="en-US" dirty="0" smtClean="0"/>
              <a:t>day</a:t>
            </a:r>
            <a:r>
              <a:rPr lang="en-US" dirty="0" smtClean="0"/>
              <a:t>! For the day of the LORD </a:t>
            </a:r>
            <a:r>
              <a:rPr lang="en-US" baseline="30000" dirty="0" smtClean="0"/>
              <a:t> </a:t>
            </a:r>
            <a:r>
              <a:rPr lang="en-US" dirty="0" smtClean="0"/>
              <a:t>is near; it will come like destruction from the Almighty.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1" dirty="0" smtClean="0"/>
              <a:t>sackcloth</a:t>
            </a:r>
            <a:r>
              <a:rPr lang="en-US" dirty="0" smtClean="0"/>
              <a:t> v.13,</a:t>
            </a:r>
            <a:br>
              <a:rPr lang="en-US" dirty="0" smtClean="0"/>
            </a:br>
            <a:r>
              <a:rPr lang="en-US" dirty="0" smtClean="0"/>
              <a:t> Loss of God’s Power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Priestly Garments</a:t>
            </a:r>
          </a:p>
          <a:p>
            <a:pPr>
              <a:buNone/>
            </a:pPr>
            <a:r>
              <a:rPr lang="en-US" dirty="0" smtClean="0"/>
              <a:t>Life giving  </a:t>
            </a:r>
          </a:p>
          <a:p>
            <a:pPr>
              <a:buNone/>
            </a:pPr>
            <a:r>
              <a:rPr lang="en-US" dirty="0" smtClean="0"/>
              <a:t>The anointing</a:t>
            </a:r>
          </a:p>
          <a:p>
            <a:pPr>
              <a:buNone/>
            </a:pPr>
            <a:r>
              <a:rPr lang="en-US" dirty="0" smtClean="0"/>
              <a:t>Power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Sackcloth</a:t>
            </a:r>
          </a:p>
          <a:p>
            <a:pPr>
              <a:buNone/>
            </a:pPr>
            <a:r>
              <a:rPr lang="en-US" dirty="0" smtClean="0"/>
              <a:t>Dry</a:t>
            </a:r>
          </a:p>
          <a:p>
            <a:pPr>
              <a:buNone/>
            </a:pPr>
            <a:r>
              <a:rPr lang="en-US" dirty="0" smtClean="0"/>
              <a:t>Powerless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mourn; wail</a:t>
            </a:r>
            <a:r>
              <a:rPr lang="en-US" dirty="0" smtClean="0"/>
              <a:t>, v.13 and 8-9 </a:t>
            </a:r>
            <a:br>
              <a:rPr lang="en-US" dirty="0" smtClean="0"/>
            </a:br>
            <a:r>
              <a:rPr lang="en-US" dirty="0" smtClean="0"/>
              <a:t>loss of God’s Joyful 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Celebrations </a:t>
            </a:r>
          </a:p>
          <a:p>
            <a:pPr>
              <a:buNone/>
            </a:pPr>
            <a:r>
              <a:rPr lang="en-US" dirty="0" smtClean="0"/>
              <a:t>Zeal</a:t>
            </a:r>
          </a:p>
          <a:p>
            <a:pPr>
              <a:buNone/>
            </a:pPr>
            <a:r>
              <a:rPr lang="en-US" dirty="0" smtClean="0"/>
              <a:t>Thanksgiving</a:t>
            </a:r>
          </a:p>
          <a:p>
            <a:pPr>
              <a:buNone/>
            </a:pPr>
            <a:r>
              <a:rPr lang="en-US" dirty="0" smtClean="0"/>
              <a:t>Joy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Mourning</a:t>
            </a:r>
          </a:p>
          <a:p>
            <a:pPr>
              <a:buNone/>
            </a:pPr>
            <a:r>
              <a:rPr lang="en-US" dirty="0" smtClean="0"/>
              <a:t>Apathy</a:t>
            </a:r>
          </a:p>
          <a:p>
            <a:pPr>
              <a:buNone/>
            </a:pPr>
            <a:r>
              <a:rPr lang="en-US" dirty="0" smtClean="0"/>
              <a:t>Depression</a:t>
            </a:r>
          </a:p>
          <a:p>
            <a:pPr>
              <a:buNone/>
            </a:pPr>
            <a:r>
              <a:rPr lang="en-US" dirty="0" smtClean="0"/>
              <a:t>Misery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Grain and drink offering:</a:t>
            </a:r>
            <a:br>
              <a:rPr lang="en-US" dirty="0" smtClean="0"/>
            </a:br>
            <a:r>
              <a:rPr lang="en-US" dirty="0" smtClean="0"/>
              <a:t>Loss of Personal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Body and Blood-a Physical connection to Christ.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Religion and rites</a:t>
            </a:r>
          </a:p>
          <a:p>
            <a:pPr>
              <a:buNone/>
            </a:pPr>
            <a:r>
              <a:rPr lang="en-US" dirty="0" smtClean="0"/>
              <a:t>Cold and impersonal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Jesus answered, "How can the guests of the bridegroom mourn while he is with them? The time will come when the bridegroom will be taken from them; then they will fast</a:t>
            </a:r>
            <a:r>
              <a:rPr lang="en-US" i="1" dirty="0" smtClean="0"/>
              <a:t>. </a:t>
            </a:r>
          </a:p>
          <a:p>
            <a:pPr>
              <a:buNone/>
            </a:pPr>
            <a:r>
              <a:rPr lang="en-US" i="1" dirty="0" smtClean="0"/>
              <a:t>--–Matthew 9:15</a:t>
            </a:r>
          </a:p>
          <a:p>
            <a:pPr>
              <a:buNone/>
            </a:pPr>
            <a:r>
              <a:rPr lang="en-US" baseline="30000" dirty="0" smtClean="0"/>
              <a:t>14</a:t>
            </a:r>
            <a:r>
              <a:rPr lang="en-US" dirty="0" smtClean="0"/>
              <a:t> </a:t>
            </a:r>
            <a:r>
              <a:rPr lang="en-US" b="1" dirty="0" smtClean="0"/>
              <a:t>Declare a holy fast</a:t>
            </a:r>
            <a:r>
              <a:rPr lang="en-US" dirty="0" smtClean="0"/>
              <a:t>;</a:t>
            </a:r>
            <a:r>
              <a:rPr lang="en-US" baseline="30000" dirty="0" smtClean="0"/>
              <a:t> </a:t>
            </a:r>
            <a:r>
              <a:rPr lang="en-US" dirty="0" smtClean="0"/>
              <a:t>call a sacred assembly. Summon the elders and </a:t>
            </a:r>
            <a:r>
              <a:rPr lang="en-US" b="1" i="1" dirty="0" smtClean="0"/>
              <a:t>all</a:t>
            </a:r>
            <a:r>
              <a:rPr lang="en-US" dirty="0" smtClean="0"/>
              <a:t> who live in the land</a:t>
            </a:r>
            <a:r>
              <a:rPr lang="en-US" baseline="30000" dirty="0" smtClean="0"/>
              <a:t> </a:t>
            </a:r>
            <a:r>
              <a:rPr lang="en-US" dirty="0" smtClean="0"/>
              <a:t>to the house of the LORD your God, and </a:t>
            </a:r>
            <a:r>
              <a:rPr lang="en-US" b="1" dirty="0" smtClean="0"/>
              <a:t>cry out</a:t>
            </a:r>
            <a:r>
              <a:rPr lang="en-US" b="1" baseline="30000" dirty="0" smtClean="0"/>
              <a:t> </a:t>
            </a:r>
            <a:r>
              <a:rPr lang="en-US" b="1" dirty="0" smtClean="0"/>
              <a:t>to the LORD</a:t>
            </a:r>
            <a:r>
              <a:rPr lang="en-US" dirty="0" smtClean="0"/>
              <a:t>. </a:t>
            </a:r>
            <a:endParaRPr lang="en-US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baseline="30000" dirty="0" smtClean="0"/>
              <a:t>15</a:t>
            </a:r>
            <a:r>
              <a:rPr lang="en-US" b="1" i="1" dirty="0" smtClean="0"/>
              <a:t> Alas for that</a:t>
            </a:r>
            <a:r>
              <a:rPr lang="en-US" b="1" i="1" baseline="30000" dirty="0" smtClean="0"/>
              <a:t> </a:t>
            </a:r>
            <a:r>
              <a:rPr lang="en-US" b="1" i="1" dirty="0" smtClean="0"/>
              <a:t>day! For the day of the LORD </a:t>
            </a:r>
            <a:r>
              <a:rPr lang="en-US" b="1" i="1" baseline="30000" dirty="0" smtClean="0"/>
              <a:t> </a:t>
            </a:r>
            <a:r>
              <a:rPr lang="en-US" b="1" i="1" dirty="0" smtClean="0"/>
              <a:t>is near; it will come like destruction from the Almighty</a:t>
            </a:r>
            <a:r>
              <a:rPr lang="en-US" b="1" i="1" dirty="0" smtClean="0"/>
              <a:t>.</a:t>
            </a:r>
          </a:p>
          <a:p>
            <a:r>
              <a:rPr lang="en-US" u="sng" dirty="0" smtClean="0"/>
              <a:t>2 Chronicles 7:14,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b="1" i="1" dirty="0" smtClean="0"/>
              <a:t>if </a:t>
            </a:r>
            <a:r>
              <a:rPr lang="en-US" b="1" i="1" dirty="0" smtClean="0"/>
              <a:t>my people, who are called by my name, will humble themselves and pray and seek my face and turn from their wicked ways, then I will hear from heaven, and I will forgive their sin and will heal their land.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</TotalTime>
  <Words>323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The Need to Seek</vt:lpstr>
      <vt:lpstr>The Need to Seek</vt:lpstr>
      <vt:lpstr>sackcloth v.13,  Loss of God’s Power</vt:lpstr>
      <vt:lpstr>mourn; wail, v.13 and 8-9  loss of God’s Joyful Heart</vt:lpstr>
      <vt:lpstr>Grain and drink offering: Loss of Personal relationship</vt:lpstr>
      <vt:lpstr>Response</vt:lpstr>
      <vt:lpstr>Warning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Need to Seek</dc:title>
  <dc:creator>user</dc:creator>
  <cp:lastModifiedBy>user</cp:lastModifiedBy>
  <cp:revision>4</cp:revision>
  <dcterms:created xsi:type="dcterms:W3CDTF">2013-11-03T12:30:10Z</dcterms:created>
  <dcterms:modified xsi:type="dcterms:W3CDTF">2013-11-03T13:02:41Z</dcterms:modified>
</cp:coreProperties>
</file>