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1A8DA-725D-4521-A0BB-834D36E9FAFE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B42C7-481E-4FE2-91CC-3AC6C9FA6BF1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1A8DA-725D-4521-A0BB-834D36E9FAFE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B42C7-481E-4FE2-91CC-3AC6C9FA6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1A8DA-725D-4521-A0BB-834D36E9FAFE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B42C7-481E-4FE2-91CC-3AC6C9FA6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1A8DA-725D-4521-A0BB-834D36E9FAFE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B42C7-481E-4FE2-91CC-3AC6C9FA6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1A8DA-725D-4521-A0BB-834D36E9FAFE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B42C7-481E-4FE2-91CC-3AC6C9FA6BF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1A8DA-725D-4521-A0BB-834D36E9FAFE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B42C7-481E-4FE2-91CC-3AC6C9FA6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1A8DA-725D-4521-A0BB-834D36E9FAFE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B42C7-481E-4FE2-91CC-3AC6C9FA6BF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1A8DA-725D-4521-A0BB-834D36E9FAFE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B42C7-481E-4FE2-91CC-3AC6C9FA6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1A8DA-725D-4521-A0BB-834D36E9FAFE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B42C7-481E-4FE2-91CC-3AC6C9FA6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1A8DA-725D-4521-A0BB-834D36E9FAFE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5B42C7-481E-4FE2-91CC-3AC6C9FA6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B51A8DA-725D-4521-A0BB-834D36E9FAFE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15B42C7-481E-4FE2-91CC-3AC6C9FA6B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B51A8DA-725D-4521-A0BB-834D36E9FAFE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15B42C7-481E-4FE2-91CC-3AC6C9FA6BF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e true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 Corinthians 4:1-13</a:t>
            </a:r>
            <a:endParaRPr lang="en-US" dirty="0"/>
          </a:p>
        </p:txBody>
      </p:sp>
      <p:pic>
        <p:nvPicPr>
          <p:cNvPr id="4" name="Picture 3" descr="be tru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99000" y="457201"/>
            <a:ext cx="4063999" cy="30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Genuine real imitation vv.1-5</a:t>
            </a:r>
            <a:endParaRPr lang="en-US" dirty="0"/>
          </a:p>
        </p:txBody>
      </p:sp>
      <p:pic>
        <p:nvPicPr>
          <p:cNvPr id="4" name="Content Placeholder 3" descr="Fak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447800"/>
            <a:ext cx="2466975" cy="184785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048000" y="1143000"/>
            <a:ext cx="5645944" cy="515346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i="1" dirty="0" smtClean="0">
                <a:latin typeface="Arial Black" pitchFamily="34" charset="0"/>
              </a:rPr>
              <a:t>…you </a:t>
            </a:r>
            <a:r>
              <a:rPr lang="en-US" i="1" dirty="0" smtClean="0">
                <a:latin typeface="Arial Black" pitchFamily="34" charset="0"/>
              </a:rPr>
              <a:t>ought to regard us: as servants of Christ and as those entrusted with the mysteries </a:t>
            </a:r>
            <a:r>
              <a:rPr lang="en-US" i="1" dirty="0" smtClean="0">
                <a:latin typeface="Arial Black" pitchFamily="34" charset="0"/>
              </a:rPr>
              <a:t>God…</a:t>
            </a:r>
          </a:p>
          <a:p>
            <a:pPr>
              <a:buNone/>
            </a:pPr>
            <a:r>
              <a:rPr lang="en-US" i="1" baseline="30000" dirty="0" smtClean="0"/>
              <a:t>16 </a:t>
            </a:r>
            <a:r>
              <a:rPr lang="en-US" i="1" dirty="0" smtClean="0"/>
              <a:t>Therefore I urge you to imitate me</a:t>
            </a:r>
            <a:r>
              <a:rPr lang="en-US" i="1" dirty="0" smtClean="0"/>
              <a:t>.</a:t>
            </a:r>
          </a:p>
          <a:p>
            <a:pPr>
              <a:buNone/>
            </a:pPr>
            <a:r>
              <a:rPr lang="en-US" dirty="0" smtClean="0"/>
              <a:t>1 </a:t>
            </a:r>
            <a:r>
              <a:rPr lang="en-US" dirty="0" err="1" smtClean="0"/>
              <a:t>C</a:t>
            </a:r>
            <a:r>
              <a:rPr lang="en-US" dirty="0" err="1" smtClean="0"/>
              <a:t>or</a:t>
            </a:r>
            <a:r>
              <a:rPr lang="en-US" dirty="0" smtClean="0"/>
              <a:t> . 11:1 Follow </a:t>
            </a:r>
            <a:r>
              <a:rPr lang="en-US" dirty="0" smtClean="0"/>
              <a:t>my example, as I follow the example of Christ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i="1" dirty="0" smtClean="0">
                <a:latin typeface="Arial Black" pitchFamily="34" charset="0"/>
              </a:rPr>
              <a:t>Servants</a:t>
            </a:r>
          </a:p>
          <a:p>
            <a:pPr>
              <a:buNone/>
            </a:pPr>
            <a:r>
              <a:rPr lang="en-US" i="1" dirty="0" smtClean="0">
                <a:latin typeface="Arial Black" pitchFamily="34" charset="0"/>
              </a:rPr>
              <a:t>Entrusted </a:t>
            </a:r>
          </a:p>
          <a:p>
            <a:pPr>
              <a:buNone/>
            </a:pPr>
            <a:r>
              <a:rPr lang="en-US" i="1" dirty="0" smtClean="0">
                <a:latin typeface="Arial Black" pitchFamily="34" charset="0"/>
              </a:rPr>
              <a:t>Real people </a:t>
            </a:r>
          </a:p>
          <a:p>
            <a:pPr>
              <a:buNone/>
            </a:pPr>
            <a:r>
              <a:rPr lang="en-US" i="1" dirty="0" smtClean="0">
                <a:latin typeface="Arial Black" pitchFamily="34" charset="0"/>
              </a:rPr>
              <a:t>guilty but not ashamed!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Accepting God’s design vv.6-7</a:t>
            </a:r>
            <a:endParaRPr lang="en-US" dirty="0"/>
          </a:p>
        </p:txBody>
      </p:sp>
      <p:pic>
        <p:nvPicPr>
          <p:cNvPr id="5" name="Content Placeholder 4" descr="rockwell_mirror-crop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828800"/>
            <a:ext cx="4380856" cy="2514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“Do not go beyond what is written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What do you have that you did not receive?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Captured Kings      vv.8-13</a:t>
            </a:r>
            <a:br>
              <a:rPr lang="en-US" dirty="0" smtClean="0"/>
            </a:br>
            <a:r>
              <a:rPr lang="en-US" dirty="0" smtClean="0"/>
              <a:t>Not Carnival Queens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i="1" dirty="0" smtClean="0"/>
              <a:t>“God </a:t>
            </a:r>
            <a:r>
              <a:rPr lang="en-US" i="1" dirty="0" smtClean="0"/>
              <a:t>has put us apostles on display at the end of the procession, like those condemned to die in the arena</a:t>
            </a:r>
            <a:r>
              <a:rPr lang="en-US" i="1" dirty="0" smtClean="0"/>
              <a:t>.”</a:t>
            </a:r>
          </a:p>
          <a:p>
            <a:pPr>
              <a:buNone/>
            </a:pPr>
            <a:r>
              <a:rPr lang="en-US" i="1" dirty="0" smtClean="0"/>
              <a:t>“  We </a:t>
            </a:r>
            <a:r>
              <a:rPr lang="en-US" i="1" dirty="0" smtClean="0"/>
              <a:t>have become the scum of the earth, the garbage of the world—right up to this moment</a:t>
            </a:r>
            <a:r>
              <a:rPr lang="en-US" i="1" dirty="0" smtClean="0"/>
              <a:t>.”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4" descr="Vercingetorix-Throws-Down-his-Arms-at-the-Feet-of-Julius-Caesar-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81600" y="1981200"/>
            <a:ext cx="3276600" cy="22493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876800" y="4343400"/>
            <a:ext cx="426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“"Better to </a:t>
            </a:r>
            <a:r>
              <a:rPr lang="en-US" sz="2800" i="1" dirty="0" smtClean="0"/>
              <a:t>reign in Hell</a:t>
            </a:r>
            <a:r>
              <a:rPr lang="en-US" sz="2800" dirty="0" smtClean="0"/>
              <a:t>, </a:t>
            </a:r>
            <a:r>
              <a:rPr lang="en-US" sz="2800" i="1" dirty="0" smtClean="0"/>
              <a:t>than serve</a:t>
            </a:r>
            <a:r>
              <a:rPr lang="en-US" sz="2800" dirty="0" smtClean="0"/>
              <a:t> in Heav'n”  attributed to Satan  John Milton, </a:t>
            </a:r>
            <a:r>
              <a:rPr lang="en-US" sz="2800" i="1" u="sng" dirty="0" smtClean="0"/>
              <a:t>Paradise Lost</a:t>
            </a:r>
            <a:endParaRPr lang="en-US" sz="2800" i="1" u="s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48</TotalTime>
  <Words>121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</vt:lpstr>
      <vt:lpstr>be true</vt:lpstr>
      <vt:lpstr>Genuine real imitation vv.1-5</vt:lpstr>
      <vt:lpstr>Accepting God’s design vv.6-7</vt:lpstr>
      <vt:lpstr>Captured Kings      vv.8-13 Not Carnival Queens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true</dc:title>
  <dc:creator>user</dc:creator>
  <cp:lastModifiedBy>user</cp:lastModifiedBy>
  <cp:revision>5</cp:revision>
  <dcterms:created xsi:type="dcterms:W3CDTF">2013-09-15T11:43:15Z</dcterms:created>
  <dcterms:modified xsi:type="dcterms:W3CDTF">2013-09-15T12:31:50Z</dcterms:modified>
</cp:coreProperties>
</file>