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6A53A1-0C93-453C-8FC5-66C0B0AF1992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C909B-75D8-4912-A679-90E53015A969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6A53A1-0C93-453C-8FC5-66C0B0AF1992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C909B-75D8-4912-A679-90E53015A9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6A53A1-0C93-453C-8FC5-66C0B0AF1992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C909B-75D8-4912-A679-90E53015A9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6A53A1-0C93-453C-8FC5-66C0B0AF1992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C909B-75D8-4912-A679-90E53015A9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6A53A1-0C93-453C-8FC5-66C0B0AF1992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C909B-75D8-4912-A679-90E53015A96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6A53A1-0C93-453C-8FC5-66C0B0AF1992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C909B-75D8-4912-A679-90E53015A9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6A53A1-0C93-453C-8FC5-66C0B0AF1992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C909B-75D8-4912-A679-90E53015A96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6A53A1-0C93-453C-8FC5-66C0B0AF1992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C909B-75D8-4912-A679-90E53015A9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6A53A1-0C93-453C-8FC5-66C0B0AF1992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C909B-75D8-4912-A679-90E53015A9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6A53A1-0C93-453C-8FC5-66C0B0AF1992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AC909B-75D8-4912-A679-90E53015A9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56A53A1-0C93-453C-8FC5-66C0B0AF1992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2AC909B-75D8-4912-A679-90E53015A9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56A53A1-0C93-453C-8FC5-66C0B0AF1992}" type="datetimeFigureOut">
              <a:rPr lang="en-US" smtClean="0"/>
              <a:t>9/28/2013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2AC909B-75D8-4912-A679-90E53015A96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 true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1Cor 4:6-7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2064"/>
            <a:ext cx="8229600" cy="914400"/>
          </a:xfrm>
        </p:spPr>
        <p:txBody>
          <a:bodyPr/>
          <a:lstStyle/>
          <a:p>
            <a:r>
              <a:rPr lang="en-US" dirty="0" smtClean="0"/>
              <a:t>Get Real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01000" cy="5136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1 </a:t>
            </a:r>
            <a:r>
              <a:rPr lang="en-US" b="1" u="sng" dirty="0" err="1" smtClean="0"/>
              <a:t>cor</a:t>
            </a:r>
            <a:r>
              <a:rPr lang="en-US" b="1" u="sng" dirty="0" smtClean="0"/>
              <a:t> 4:6</a:t>
            </a:r>
          </a:p>
          <a:p>
            <a:r>
              <a:rPr lang="en-US" b="1" u="sng" dirty="0" smtClean="0"/>
              <a:t>1</a:t>
            </a:r>
            <a:r>
              <a:rPr lang="en-US" b="1" u="sng" dirty="0" smtClean="0"/>
              <a:t>. </a:t>
            </a:r>
            <a:r>
              <a:rPr lang="en-US" b="1" u="sng" dirty="0" smtClean="0"/>
              <a:t>It’s about you. </a:t>
            </a:r>
            <a:r>
              <a:rPr lang="en-US" dirty="0" smtClean="0"/>
              <a:t>I </a:t>
            </a:r>
            <a:r>
              <a:rPr lang="en-US" dirty="0" smtClean="0"/>
              <a:t>have been using Myself and </a:t>
            </a:r>
            <a:r>
              <a:rPr lang="en-US" dirty="0" err="1" smtClean="0"/>
              <a:t>Apollos</a:t>
            </a:r>
            <a:r>
              <a:rPr lang="en-US" dirty="0" smtClean="0"/>
              <a:t> as the subjects of this lesson but in reality you are the real subjects of it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 descr="fing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75918" y="3657600"/>
            <a:ext cx="6878727" cy="2133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ul_fresco_523x6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3429000"/>
            <a:ext cx="2743200" cy="3147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5715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2. You should not think of anyone based on overly embellished exploits or exaggerated tales.  </a:t>
            </a:r>
            <a:r>
              <a:rPr lang="en-US" b="1" i="1" dirty="0" smtClean="0"/>
              <a:t>Don't go beyond what is written. </a:t>
            </a:r>
            <a:r>
              <a:rPr lang="en-US" dirty="0" smtClean="0"/>
              <a:t> Instead stick to the real </a:t>
            </a:r>
            <a:r>
              <a:rPr lang="en-US" dirty="0" smtClean="0"/>
              <a:t>record.</a:t>
            </a:r>
          </a:p>
          <a:p>
            <a:pPr>
              <a:buNone/>
            </a:pPr>
            <a:r>
              <a:rPr lang="en-US" dirty="0" smtClean="0"/>
              <a:t>a. What </a:t>
            </a:r>
            <a:r>
              <a:rPr lang="en-US" dirty="0" smtClean="0"/>
              <a:t>does </a:t>
            </a:r>
            <a:r>
              <a:rPr lang="en-US" dirty="0" smtClean="0"/>
              <a:t>your private and public record  </a:t>
            </a:r>
            <a:r>
              <a:rPr lang="en-US" dirty="0" smtClean="0"/>
              <a:t>say?</a:t>
            </a:r>
          </a:p>
          <a:p>
            <a:pPr>
              <a:buNone/>
            </a:pPr>
            <a:r>
              <a:rPr lang="en-US" dirty="0" smtClean="0"/>
              <a:t>b. What </a:t>
            </a:r>
            <a:r>
              <a:rPr lang="en-US" dirty="0" smtClean="0"/>
              <a:t>does the Bible say about us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c. What </a:t>
            </a:r>
            <a:r>
              <a:rPr lang="en-US" dirty="0" smtClean="0"/>
              <a:t>does Jesus say?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Saint Paul Apostle-1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2200" y="457200"/>
            <a:ext cx="2604407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Really?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By doing so no one should get conceited and puffed up. No should compare one person to </a:t>
            </a:r>
            <a:r>
              <a:rPr lang="en-US" b="1" i="1" dirty="0" smtClean="0"/>
              <a:t>another.</a:t>
            </a:r>
          </a:p>
          <a:p>
            <a:endParaRPr lang="en-US" b="1" i="1" dirty="0"/>
          </a:p>
        </p:txBody>
      </p:sp>
      <p:pic>
        <p:nvPicPr>
          <p:cNvPr id="12" name="Picture 11" descr="bi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3276600"/>
            <a:ext cx="3524250" cy="2847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Self-made or God Made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560"/>
            <a:ext cx="52578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7. Who has made you different from others.  And what qualities, gifts, and talents, do you have that </a:t>
            </a:r>
            <a:r>
              <a:rPr lang="en-US" dirty="0" smtClean="0"/>
              <a:t>were not </a:t>
            </a:r>
            <a:r>
              <a:rPr lang="en-US" dirty="0" smtClean="0"/>
              <a:t>given to you?  Why do you exalt your own abilities as though you came by them on your on, as if they were not given to you by God.</a:t>
            </a:r>
            <a:endParaRPr lang="en-US" dirty="0"/>
          </a:p>
        </p:txBody>
      </p:sp>
      <p:pic>
        <p:nvPicPr>
          <p:cNvPr id="4" name="Picture 3" descr="self-made-man-sheila-kay-mcinty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1600200"/>
            <a:ext cx="3149600" cy="4724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40</TotalTime>
  <Words>96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Metro</vt:lpstr>
      <vt:lpstr>Be true part 2</vt:lpstr>
      <vt:lpstr>Get Real</vt:lpstr>
      <vt:lpstr>Real people</vt:lpstr>
      <vt:lpstr>Really? </vt:lpstr>
      <vt:lpstr>Self-made or God Made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true part 2</dc:title>
  <dc:creator>user</dc:creator>
  <cp:lastModifiedBy>user</cp:lastModifiedBy>
  <cp:revision>5</cp:revision>
  <dcterms:created xsi:type="dcterms:W3CDTF">2013-09-29T02:46:42Z</dcterms:created>
  <dcterms:modified xsi:type="dcterms:W3CDTF">2013-09-29T03:27:01Z</dcterms:modified>
</cp:coreProperties>
</file>