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D3209D9-4FE6-4F30-97FF-94164961D688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5719F19-60FA-4449-9254-9F96396EB65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Grace to Build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 Corinthians 3:9-15</a:t>
            </a:r>
            <a:endParaRPr lang="en-US" dirty="0"/>
          </a:p>
        </p:txBody>
      </p:sp>
      <p:pic>
        <p:nvPicPr>
          <p:cNvPr id="1026" name="Picture 2" descr="http://upload.wikimedia.org/wikipedia/commons/thumb/5/51/Rome-Pantheon-Interieur1.jpg/220px-Rome-Pantheon-Interieu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1" y="3352800"/>
            <a:ext cx="4114799" cy="3086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ayer bright l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8382000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Built Through Grace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3687763"/>
          </a:xfrm>
          <a:solidFill>
            <a:schemeClr val="accent5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Grace comes before excellence…</a:t>
            </a:r>
          </a:p>
          <a:p>
            <a:pPr>
              <a:buNone/>
            </a:pPr>
            <a:r>
              <a:rPr lang="en-US" i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aseline="30000" dirty="0" smtClean="0">
                <a:solidFill>
                  <a:schemeClr val="bg1"/>
                </a:solidFill>
              </a:rPr>
              <a:t>1Co 3:10</a:t>
            </a:r>
            <a:r>
              <a:rPr lang="en-US" dirty="0" smtClean="0">
                <a:solidFill>
                  <a:schemeClr val="bg1"/>
                </a:solidFill>
              </a:rPr>
              <a:t> By the grace God has given me,</a:t>
            </a:r>
            <a:r>
              <a:rPr lang="en-US" baseline="30000" dirty="0" smtClean="0">
                <a:solidFill>
                  <a:schemeClr val="bg1"/>
                </a:solidFill>
              </a:rPr>
              <a:t>  </a:t>
            </a: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 smtClean="0">
                <a:solidFill>
                  <a:schemeClr val="bg1"/>
                </a:solidFill>
              </a:rPr>
              <a:t>laid a foundation</a:t>
            </a:r>
            <a:r>
              <a:rPr lang="en-US" baseline="30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as </a:t>
            </a:r>
            <a:r>
              <a:rPr lang="en-US" dirty="0" smtClean="0">
                <a:solidFill>
                  <a:schemeClr val="bg1"/>
                </a:solidFill>
              </a:rPr>
              <a:t>an expert builder, and someone else is building on it. But each one should be careful how he builds.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oundation-stones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23000" contrast="-40000"/>
          </a:blip>
          <a:stretch>
            <a:fillRect/>
          </a:stretch>
        </p:blipFill>
        <p:spPr>
          <a:xfrm>
            <a:off x="457200" y="457200"/>
            <a:ext cx="8286926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Built on Christ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392363"/>
          </a:xfrm>
          <a:solidFill>
            <a:schemeClr val="bg1">
              <a:lumMod val="50000"/>
              <a:lumOff val="50000"/>
              <a:alpha val="59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One Eternal Foundation </a:t>
            </a:r>
            <a:endParaRPr lang="en-US" dirty="0" smtClean="0"/>
          </a:p>
          <a:p>
            <a:r>
              <a:rPr lang="en-US" baseline="30000" dirty="0" smtClean="0">
                <a:solidFill>
                  <a:schemeClr val="bg1"/>
                </a:solidFill>
              </a:rPr>
              <a:t>1Co 3:11</a:t>
            </a:r>
            <a:r>
              <a:rPr lang="en-US" dirty="0" smtClean="0">
                <a:solidFill>
                  <a:schemeClr val="bg1"/>
                </a:solidFill>
              </a:rPr>
              <a:t> For no one can lay any foundation other than the one already laid, which is Jesus Christ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regoldstones.jpg"/>
          <p:cNvPicPr>
            <a:picLocks noChangeAspect="1"/>
          </p:cNvPicPr>
          <p:nvPr/>
        </p:nvPicPr>
        <p:blipFill>
          <a:blip r:embed="rId2" cstate="print">
            <a:lum bright="33000" contrast="-47000"/>
          </a:blip>
          <a:stretch>
            <a:fillRect/>
          </a:stretch>
        </p:blipFill>
        <p:spPr>
          <a:xfrm>
            <a:off x="465413" y="304800"/>
            <a:ext cx="8373787" cy="624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Built to Last</a:t>
            </a:r>
            <a:endParaRPr lang="en-US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2971800"/>
          </a:xfrm>
          <a:solidFill>
            <a:schemeClr val="accent5">
              <a:lumMod val="75000"/>
              <a:alpha val="56000"/>
            </a:schemeClr>
          </a:solidFill>
        </p:spPr>
        <p:txBody>
          <a:bodyPr wrap="square">
            <a:normAutofit fontScale="92500"/>
          </a:bodyPr>
          <a:lstStyle/>
          <a:p>
            <a:pPr>
              <a:buNone/>
            </a:pPr>
            <a:endParaRPr lang="en-US" baseline="30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Stuff of Heaven or the Stuff of Earth</a:t>
            </a:r>
            <a:endParaRPr lang="en-US" b="1" baseline="30000" dirty="0" smtClean="0">
              <a:solidFill>
                <a:schemeClr val="bg1"/>
              </a:solidFill>
            </a:endParaRPr>
          </a:p>
          <a:p>
            <a:r>
              <a:rPr lang="en-US" baseline="30000" dirty="0" smtClean="0">
                <a:solidFill>
                  <a:schemeClr val="bg1"/>
                </a:solidFill>
              </a:rPr>
              <a:t>1Co </a:t>
            </a:r>
            <a:r>
              <a:rPr lang="en-US" baseline="30000" dirty="0" smtClean="0">
                <a:solidFill>
                  <a:schemeClr val="bg1"/>
                </a:solidFill>
              </a:rPr>
              <a:t>3:12</a:t>
            </a:r>
            <a:r>
              <a:rPr lang="en-US" dirty="0" smtClean="0">
                <a:solidFill>
                  <a:schemeClr val="bg1"/>
                </a:solidFill>
              </a:rPr>
              <a:t> If any man builds on this foundation using gold, silver, costly stones, wood, hay or straw,  </a:t>
            </a:r>
            <a:r>
              <a:rPr lang="en-US" baseline="30000" dirty="0" smtClean="0">
                <a:solidFill>
                  <a:schemeClr val="bg1"/>
                </a:solidFill>
              </a:rPr>
              <a:t>13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his work will be shown for what it </a:t>
            </a:r>
            <a:r>
              <a:rPr lang="en-US" dirty="0" smtClean="0">
                <a:solidFill>
                  <a:schemeClr val="bg1"/>
                </a:solidFill>
              </a:rPr>
              <a:t>is…</a:t>
            </a: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136</TotalTime>
  <Words>125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Foundry</vt:lpstr>
      <vt:lpstr>Grace to Build</vt:lpstr>
      <vt:lpstr>Built Through Grace</vt:lpstr>
      <vt:lpstr>Built on Christ</vt:lpstr>
      <vt:lpstr>Built to Last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grace to be excellent</dc:title>
  <dc:creator>user</dc:creator>
  <cp:lastModifiedBy>user</cp:lastModifiedBy>
  <cp:revision>14</cp:revision>
  <dcterms:created xsi:type="dcterms:W3CDTF">2013-08-25T00:30:32Z</dcterms:created>
  <dcterms:modified xsi:type="dcterms:W3CDTF">2013-08-25T02:46:56Z</dcterms:modified>
</cp:coreProperties>
</file>